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9104" r:id="rId1"/>
  </p:sldMasterIdLst>
  <p:notesMasterIdLst>
    <p:notesMasterId r:id="rId6"/>
  </p:notesMasterIdLst>
  <p:handoutMasterIdLst>
    <p:handoutMasterId r:id="rId7"/>
  </p:handoutMasterIdLst>
  <p:sldIdLst>
    <p:sldId id="714" r:id="rId2"/>
    <p:sldId id="1111" r:id="rId3"/>
    <p:sldId id="1112" r:id="rId4"/>
    <p:sldId id="1113" r:id="rId5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826" autoAdjust="0"/>
  </p:normalViewPr>
  <p:slideViewPr>
    <p:cSldViewPr>
      <p:cViewPr varScale="1">
        <p:scale>
          <a:sx n="76" d="100"/>
          <a:sy n="76" d="100"/>
        </p:scale>
        <p:origin x="90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陳奕芩" userId="7a1d7a7e-cee4-4251-b26a-0b59e6e517a8" providerId="ADAL" clId="{E3CB6724-5D9A-4945-ACFB-CE73F26C62B5}"/>
    <pc:docChg chg="modSld">
      <pc:chgData name="陳奕芩" userId="7a1d7a7e-cee4-4251-b26a-0b59e6e517a8" providerId="ADAL" clId="{E3CB6724-5D9A-4945-ACFB-CE73F26C62B5}" dt="2022-11-24T01:43:52.852" v="5" actId="20577"/>
      <pc:docMkLst>
        <pc:docMk/>
      </pc:docMkLst>
      <pc:sldChg chg="modSp">
        <pc:chgData name="陳奕芩" userId="7a1d7a7e-cee4-4251-b26a-0b59e6e517a8" providerId="ADAL" clId="{E3CB6724-5D9A-4945-ACFB-CE73F26C62B5}" dt="2022-11-24T01:43:38.849" v="4" actId="20577"/>
        <pc:sldMkLst>
          <pc:docMk/>
          <pc:sldMk cId="0" sldId="714"/>
        </pc:sldMkLst>
        <pc:spChg chg="mod">
          <ac:chgData name="陳奕芩" userId="7a1d7a7e-cee4-4251-b26a-0b59e6e517a8" providerId="ADAL" clId="{E3CB6724-5D9A-4945-ACFB-CE73F26C62B5}" dt="2022-11-24T01:43:38.849" v="4" actId="20577"/>
          <ac:spMkLst>
            <pc:docMk/>
            <pc:sldMk cId="0" sldId="714"/>
            <ac:spMk id="7" creationId="{E509F782-8887-4ED1-B761-17206A73D32D}"/>
          </ac:spMkLst>
        </pc:spChg>
        <pc:spChg chg="mod">
          <ac:chgData name="陳奕芩" userId="7a1d7a7e-cee4-4251-b26a-0b59e6e517a8" providerId="ADAL" clId="{E3CB6724-5D9A-4945-ACFB-CE73F26C62B5}" dt="2022-11-24T01:43:26.467" v="3" actId="20577"/>
          <ac:spMkLst>
            <pc:docMk/>
            <pc:sldMk cId="0" sldId="714"/>
            <ac:spMk id="8" creationId="{6248FF16-37A5-4291-8E5F-602AF834B561}"/>
          </ac:spMkLst>
        </pc:spChg>
      </pc:sldChg>
      <pc:sldChg chg="modSp">
        <pc:chgData name="陳奕芩" userId="7a1d7a7e-cee4-4251-b26a-0b59e6e517a8" providerId="ADAL" clId="{E3CB6724-5D9A-4945-ACFB-CE73F26C62B5}" dt="2022-11-24T01:43:52.852" v="5" actId="20577"/>
        <pc:sldMkLst>
          <pc:docMk/>
          <pc:sldMk cId="2859103203" sldId="1112"/>
        </pc:sldMkLst>
        <pc:spChg chg="mod">
          <ac:chgData name="陳奕芩" userId="7a1d7a7e-cee4-4251-b26a-0b59e6e517a8" providerId="ADAL" clId="{E3CB6724-5D9A-4945-ACFB-CE73F26C62B5}" dt="2022-11-24T01:43:52.852" v="5" actId="20577"/>
          <ac:spMkLst>
            <pc:docMk/>
            <pc:sldMk cId="2859103203" sldId="1112"/>
            <ac:spMk id="5" creationId="{166DBA41-08A2-4C04-BD92-6D23BF9014FB}"/>
          </ac:spMkLst>
        </pc:spChg>
      </pc:sldChg>
    </pc:docChg>
  </pc:docChgLst>
  <pc:docChgLst>
    <pc:chgData name="陳奕芩" userId="7a1d7a7e-cee4-4251-b26a-0b59e6e517a8" providerId="ADAL" clId="{1743C6C5-FF25-4EED-AF26-D5D203C7AA9E}"/>
    <pc:docChg chg="modSld">
      <pc:chgData name="陳奕芩" userId="7a1d7a7e-cee4-4251-b26a-0b59e6e517a8" providerId="ADAL" clId="{1743C6C5-FF25-4EED-AF26-D5D203C7AA9E}" dt="2023-01-09T06:54:50.004" v="8" actId="207"/>
      <pc:docMkLst>
        <pc:docMk/>
      </pc:docMkLst>
      <pc:sldChg chg="modSp">
        <pc:chgData name="陳奕芩" userId="7a1d7a7e-cee4-4251-b26a-0b59e6e517a8" providerId="ADAL" clId="{1743C6C5-FF25-4EED-AF26-D5D203C7AA9E}" dt="2023-01-09T06:54:19.837" v="7" actId="20577"/>
        <pc:sldMkLst>
          <pc:docMk/>
          <pc:sldMk cId="0" sldId="714"/>
        </pc:sldMkLst>
        <pc:spChg chg="mod">
          <ac:chgData name="陳奕芩" userId="7a1d7a7e-cee4-4251-b26a-0b59e6e517a8" providerId="ADAL" clId="{1743C6C5-FF25-4EED-AF26-D5D203C7AA9E}" dt="2023-01-09T06:54:19.837" v="7" actId="20577"/>
          <ac:spMkLst>
            <pc:docMk/>
            <pc:sldMk cId="0" sldId="714"/>
            <ac:spMk id="9" creationId="{6FC6F252-7A69-4C7C-82BC-EE3DEAD1AA1C}"/>
          </ac:spMkLst>
        </pc:spChg>
      </pc:sldChg>
      <pc:sldChg chg="modSp">
        <pc:chgData name="陳奕芩" userId="7a1d7a7e-cee4-4251-b26a-0b59e6e517a8" providerId="ADAL" clId="{1743C6C5-FF25-4EED-AF26-D5D203C7AA9E}" dt="2023-01-09T06:54:50.004" v="8" actId="207"/>
        <pc:sldMkLst>
          <pc:docMk/>
          <pc:sldMk cId="4118346428" sldId="1111"/>
        </pc:sldMkLst>
        <pc:spChg chg="mod">
          <ac:chgData name="陳奕芩" userId="7a1d7a7e-cee4-4251-b26a-0b59e6e517a8" providerId="ADAL" clId="{1743C6C5-FF25-4EED-AF26-D5D203C7AA9E}" dt="2023-01-09T06:54:50.004" v="8" actId="207"/>
          <ac:spMkLst>
            <pc:docMk/>
            <pc:sldMk cId="4118346428" sldId="1111"/>
            <ac:spMk id="4" creationId="{34D5A229-048A-41A7-8EC5-730C1D307E1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979B1C9-0389-054F-9F7C-23AD06EC02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1A789AB-C85B-2C41-A0AE-5DF25E460D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B69B0C54-5F38-D240-9CAF-08DAADE18E23}" type="datetimeFigureOut">
              <a:rPr lang="zh-TW" altLang="en-US"/>
              <a:pPr>
                <a:defRPr/>
              </a:pPr>
              <a:t>2023/1/10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78B72F3-A213-AB40-8395-77399B70B1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B29EDD7-76D7-5648-B2A6-24AF383B68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096002-6D02-E249-8E2D-6C5DC6E3BC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44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CDAE218-A35B-F64E-96B6-CD00D9DAD7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B7375CC-08B0-2846-9978-544F51E4D5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CDA0E6-E460-6C4B-A060-ECA6E11C8B6C}" type="datetimeFigureOut">
              <a:rPr lang="zh-TW" altLang="en-US"/>
              <a:pPr>
                <a:defRPr/>
              </a:pPr>
              <a:t>2023/1/10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84A15123-07D9-6046-84C0-20C82C1069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4D05A064-2EBE-0146-8A39-28C0A865B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D4D7191-2A90-C84A-A76F-0B3393700B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436DF6A-3EEB-994C-AB2C-E58EE86D3A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1FB8B1-37DD-874E-8859-66A56E0637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205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9">
            <a:extLst>
              <a:ext uri="{FF2B5EF4-FFF2-40B4-BE49-F238E27FC236}">
                <a16:creationId xmlns:a16="http://schemas.microsoft.com/office/drawing/2014/main" id="{A26EB191-0038-8F47-9442-32B074D9E6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5" name="矩形 20">
            <a:extLst>
              <a:ext uri="{FF2B5EF4-FFF2-40B4-BE49-F238E27FC236}">
                <a16:creationId xmlns:a16="http://schemas.microsoft.com/office/drawing/2014/main" id="{1D7419E5-8EE8-9848-BD72-EB98EA18B6B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2">
            <a:extLst>
              <a:ext uri="{FF2B5EF4-FFF2-40B4-BE49-F238E27FC236}">
                <a16:creationId xmlns:a16="http://schemas.microsoft.com/office/drawing/2014/main" id="{EA2E199A-44B0-534D-95C6-61CF128E42E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7" name="圖片 11">
            <a:extLst>
              <a:ext uri="{FF2B5EF4-FFF2-40B4-BE49-F238E27FC236}">
                <a16:creationId xmlns:a16="http://schemas.microsoft.com/office/drawing/2014/main" id="{0F8ABA5C-BC4B-ED43-9BB2-EA50EC0DCD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投影片編號版面配置區 3">
            <a:extLst>
              <a:ext uri="{FF2B5EF4-FFF2-40B4-BE49-F238E27FC236}">
                <a16:creationId xmlns:a16="http://schemas.microsoft.com/office/drawing/2014/main" id="{C97460E5-FAE8-8E40-8FC2-B94FCBF6120A}"/>
              </a:ext>
            </a:extLst>
          </p:cNvPr>
          <p:cNvSpPr txBox="1">
            <a:spLocks/>
          </p:cNvSpPr>
          <p:nvPr userDrawn="1"/>
        </p:nvSpPr>
        <p:spPr>
          <a:xfrm>
            <a:off x="33338" y="6575425"/>
            <a:ext cx="2198687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56112" y="3559694"/>
            <a:ext cx="8831776" cy="494928"/>
          </a:xfrm>
        </p:spPr>
        <p:txBody>
          <a:bodyPr/>
          <a:lstStyle>
            <a:lvl1pPr marL="0" indent="0" algn="ctr">
              <a:buNone/>
              <a:defRPr sz="1846" b="1" cap="all" spc="231" baseline="0">
                <a:solidFill>
                  <a:schemeClr val="tx2"/>
                </a:solidFill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57229" y="1983294"/>
            <a:ext cx="8829995" cy="1432996"/>
          </a:xfrm>
        </p:spPr>
        <p:txBody>
          <a:bodyPr/>
          <a:lstStyle>
            <a:lvl1pPr algn="ctr">
              <a:defRPr sz="4985" b="1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1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D1BE45EF-1AB5-0A41-9781-EE990F476F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137316"/>
            <a:ext cx="8534400" cy="7588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2C9B9512-6ACD-5049-B967-5B1C045745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2BFD-B313-9A47-9DD6-0FC0228F31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97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14">
            <a:extLst>
              <a:ext uri="{FF2B5EF4-FFF2-40B4-BE49-F238E27FC236}">
                <a16:creationId xmlns:a16="http://schemas.microsoft.com/office/drawing/2014/main" id="{965359BE-12D4-CB47-A53E-C91A0331C5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4406" tIns="42203" rIns="84406" bIns="42203" anchor="ctr"/>
          <a:lstStyle/>
          <a:p>
            <a:endParaRPr lang="zh-TW" altLang="en-US"/>
          </a:p>
        </p:txBody>
      </p:sp>
      <p:pic>
        <p:nvPicPr>
          <p:cNvPr id="6" name="圖片 8">
            <a:extLst>
              <a:ext uri="{FF2B5EF4-FFF2-40B4-BE49-F238E27FC236}">
                <a16:creationId xmlns:a16="http://schemas.microsoft.com/office/drawing/2014/main" id="{546D955F-2FAD-D941-8DBE-2DC891D69C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投影片編號版面配置區 3">
            <a:extLst>
              <a:ext uri="{FF2B5EF4-FFF2-40B4-BE49-F238E27FC236}">
                <a16:creationId xmlns:a16="http://schemas.microsoft.com/office/drawing/2014/main" id="{40E69631-A816-C844-9CF5-CF7C14C5F5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66BD-BAF7-4941-8E70-809C1AAFB0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9221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6BB202F7-6718-764A-8B97-A0668FFF87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7" y="0"/>
            <a:ext cx="127131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80899" y="548680"/>
            <a:ext cx="7378050" cy="61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5" name="副標題 8"/>
          <p:cNvSpPr>
            <a:spLocks noGrp="1"/>
          </p:cNvSpPr>
          <p:nvPr>
            <p:ph type="subTitle" idx="1"/>
          </p:nvPr>
        </p:nvSpPr>
        <p:spPr>
          <a:xfrm>
            <a:off x="1763688" y="42863"/>
            <a:ext cx="6480853" cy="360000"/>
          </a:xfrm>
        </p:spPr>
        <p:txBody>
          <a:bodyPr>
            <a:noAutofit/>
          </a:bodyPr>
          <a:lstStyle>
            <a:lvl1pPr marL="0" indent="0" algn="l">
              <a:buNone/>
              <a:defRPr sz="1662" b="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9D833C1F-3AC4-D448-A677-6ACC9B1BFC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2E54B-200D-5848-86B5-58D4EB9CF6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15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3E18D348-FE89-9048-B2B8-F4B81AE07AE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E9C48B17-12DD-E84D-B177-987B5DF278E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22876333-9D56-BB40-9A67-92C7FDC5E35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973CB3B5-A720-0746-B3E4-156CB9B5493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73FD61ED-A610-0045-8D22-6B2DD63D2B64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pic>
        <p:nvPicPr>
          <p:cNvPr id="10" name="圖片 13">
            <a:extLst>
              <a:ext uri="{FF2B5EF4-FFF2-40B4-BE49-F238E27FC236}">
                <a16:creationId xmlns:a16="http://schemas.microsoft.com/office/drawing/2014/main" id="{F6A0DB87-9535-1744-B4EF-2F123A1739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3ECED780-3EB2-7045-B3E8-258B80F6E2E5}"/>
              </a:ext>
            </a:extLst>
          </p:cNvPr>
          <p:cNvSpPr txBox="1">
            <a:spLocks/>
          </p:cNvSpPr>
          <p:nvPr userDrawn="1"/>
        </p:nvSpPr>
        <p:spPr>
          <a:xfrm>
            <a:off x="33338" y="6575425"/>
            <a:ext cx="2198687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031" b="1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923"/>
              </a:spcAft>
              <a:buNone/>
              <a:defRPr sz="1477">
                <a:solidFill>
                  <a:srgbClr val="FFFFFF"/>
                </a:solidFill>
              </a:defRPr>
            </a:lvl1pPr>
            <a:lvl2pPr>
              <a:buNone/>
              <a:defRPr sz="1108"/>
            </a:lvl2pPr>
            <a:lvl3pPr>
              <a:buNone/>
              <a:defRPr sz="923"/>
            </a:lvl3pPr>
            <a:lvl4pPr>
              <a:buNone/>
              <a:defRPr sz="831"/>
            </a:lvl4pPr>
            <a:lvl5pPr>
              <a:buNone/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投影片編號版面配置區 3">
            <a:extLst>
              <a:ext uri="{FF2B5EF4-FFF2-40B4-BE49-F238E27FC236}">
                <a16:creationId xmlns:a16="http://schemas.microsoft.com/office/drawing/2014/main" id="{9A11340F-AE4B-8E49-A166-F8C1089E7B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5D58B-E8F1-3843-94E7-9199D0CB36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151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DB195DC0-C6A6-6349-9430-B4D8A99E142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4B1E11FF-5D35-AD45-BE24-1533AEF8DC4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16117473-4A34-1448-986D-104AB6B47D9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E5627035-1D4B-7448-997D-94A32F678C5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9" name="圖片 11">
            <a:extLst>
              <a:ext uri="{FF2B5EF4-FFF2-40B4-BE49-F238E27FC236}">
                <a16:creationId xmlns:a16="http://schemas.microsoft.com/office/drawing/2014/main" id="{3E5F3DD6-6F09-6345-A27F-583EF55259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投影片編號版面配置區 3">
            <a:extLst>
              <a:ext uri="{FF2B5EF4-FFF2-40B4-BE49-F238E27FC236}">
                <a16:creationId xmlns:a16="http://schemas.microsoft.com/office/drawing/2014/main" id="{30D2C5CB-12AF-9D4C-AC96-AF0C9D6B53F8}"/>
              </a:ext>
            </a:extLst>
          </p:cNvPr>
          <p:cNvSpPr txBox="1">
            <a:spLocks/>
          </p:cNvSpPr>
          <p:nvPr userDrawn="1"/>
        </p:nvSpPr>
        <p:spPr>
          <a:xfrm>
            <a:off x="0" y="6553200"/>
            <a:ext cx="2198688" cy="284163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215" b="1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2954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923"/>
              </a:spcAft>
              <a:buFontTx/>
              <a:buNone/>
              <a:defRPr sz="1477">
                <a:solidFill>
                  <a:srgbClr val="FFFFFF"/>
                </a:solidFill>
              </a:defRPr>
            </a:lvl1pPr>
            <a:lvl2pPr>
              <a:defRPr sz="1108"/>
            </a:lvl2pPr>
            <a:lvl3pPr>
              <a:defRPr sz="923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9C68337F-DA07-A64B-8003-7307272994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4DC6-D42D-3649-810F-2E5B2D7CCE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61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B3D8858F-3E0F-D34C-AC67-8E9452625E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2863"/>
            <a:ext cx="14573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7F35CDA4-4C76-0E48-BA0D-BAA32C8A3524}"/>
              </a:ext>
            </a:extLst>
          </p:cNvPr>
          <p:cNvSpPr txBox="1">
            <a:spLocks/>
          </p:cNvSpPr>
          <p:nvPr userDrawn="1"/>
        </p:nvSpPr>
        <p:spPr>
          <a:xfrm>
            <a:off x="8534400" y="6411913"/>
            <a:ext cx="609600" cy="44132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fld id="{2D7C169E-D9A1-7D49-A950-F27D363904FE}" type="slidenum">
              <a:rPr lang="zh-TW" altLang="en-US" sz="12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ctr">
                <a:defRPr/>
              </a:pPr>
              <a:t>‹#›</a:t>
            </a:fld>
            <a:endParaRPr lang="zh-TW" altLang="en-US" sz="12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3A47B6-C602-DB45-A851-5FB35F0387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343400" y="10398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D856-A0BB-6747-9DBB-7E764A731F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615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6">
            <a:extLst>
              <a:ext uri="{FF2B5EF4-FFF2-40B4-BE49-F238E27FC236}">
                <a16:creationId xmlns:a16="http://schemas.microsoft.com/office/drawing/2014/main" id="{AF6F5799-1577-A244-A5E5-58698627F4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9" name="矩形 18">
            <a:extLst>
              <a:ext uri="{FF2B5EF4-FFF2-40B4-BE49-F238E27FC236}">
                <a16:creationId xmlns:a16="http://schemas.microsoft.com/office/drawing/2014/main" id="{F2A55A4F-EF13-334E-8C35-53F9199BEB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8" name="標題版面配置區 21">
            <a:extLst>
              <a:ext uri="{FF2B5EF4-FFF2-40B4-BE49-F238E27FC236}">
                <a16:creationId xmlns:a16="http://schemas.microsoft.com/office/drawing/2014/main" id="{A239F016-9927-F547-AD8C-F06EFBB294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2" name="文字版面配置區 12">
            <a:extLst>
              <a:ext uri="{FF2B5EF4-FFF2-40B4-BE49-F238E27FC236}">
                <a16:creationId xmlns:a16="http://schemas.microsoft.com/office/drawing/2014/main" id="{CDC8BF71-A1AE-0F45-A5B7-E50E8A97C9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3" name="投影片編號版面配置區 3">
            <a:extLst>
              <a:ext uri="{FF2B5EF4-FFF2-40B4-BE49-F238E27FC236}">
                <a16:creationId xmlns:a16="http://schemas.microsoft.com/office/drawing/2014/main" id="{4FC1D706-7CC0-9A46-A372-ED94F66FD3E0}"/>
              </a:ext>
            </a:extLst>
          </p:cNvPr>
          <p:cNvSpPr txBox="1">
            <a:spLocks/>
          </p:cNvSpPr>
          <p:nvPr userDrawn="1"/>
        </p:nvSpPr>
        <p:spPr>
          <a:xfrm>
            <a:off x="19050" y="6575425"/>
            <a:ext cx="2198688" cy="28257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15" name="投影片編號版面配置區 3">
            <a:extLst>
              <a:ext uri="{FF2B5EF4-FFF2-40B4-BE49-F238E27FC236}">
                <a16:creationId xmlns:a16="http://schemas.microsoft.com/office/drawing/2014/main" id="{6EF3A1BB-C3F3-CF41-B457-E8DF1B5CB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411913"/>
            <a:ext cx="609600" cy="441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E2B301F4-1C07-5441-AA4B-E7E3189654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757" r:id="rId1"/>
    <p:sldLayoutId id="2147493758" r:id="rId2"/>
    <p:sldLayoutId id="2147493759" r:id="rId3"/>
    <p:sldLayoutId id="2147493760" r:id="rId4"/>
    <p:sldLayoutId id="2147493761" r:id="rId5"/>
    <p:sldLayoutId id="2147493762" r:id="rId6"/>
    <p:sldLayoutId id="2147493763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7B9899"/>
          </a:solidFill>
          <a:latin typeface="+mj-ea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9pPr>
    </p:titleStyle>
    <p:bodyStyle>
      <a:lvl1pPr marL="252413" indent="-2524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j-ea"/>
          <a:ea typeface="+mj-ea"/>
          <a:cs typeface="+mn-cs"/>
        </a:defRPr>
      </a:lvl1pPr>
      <a:lvl2pPr marL="506413" indent="-2524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000" kern="1200">
          <a:solidFill>
            <a:schemeClr val="tx2"/>
          </a:solidFill>
          <a:latin typeface="+mj-ea"/>
          <a:ea typeface="+mj-ea"/>
          <a:cs typeface="+mn-cs"/>
        </a:defRPr>
      </a:lvl2pPr>
      <a:lvl3pPr marL="758825" indent="-20955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2" charset="2"/>
        <a:buChar char=""/>
        <a:defRPr kern="1200">
          <a:solidFill>
            <a:schemeClr val="tx1"/>
          </a:solidFill>
          <a:latin typeface="+mj-ea"/>
          <a:ea typeface="+mj-ea"/>
          <a:cs typeface="+mn-cs"/>
        </a:defRPr>
      </a:lvl3pPr>
      <a:lvl4pPr marL="1012825" indent="-20955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kern="1200">
          <a:solidFill>
            <a:schemeClr val="tx2"/>
          </a:solidFill>
          <a:latin typeface="+mj-ea"/>
          <a:ea typeface="+mj-ea"/>
          <a:cs typeface="+mn-cs"/>
        </a:defRPr>
      </a:lvl4pPr>
      <a:lvl5pPr marL="1265238" indent="-20955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1600" kern="1200">
          <a:solidFill>
            <a:schemeClr val="tx1"/>
          </a:solidFill>
          <a:latin typeface="+mj-ea"/>
          <a:ea typeface="+mj-ea"/>
          <a:cs typeface="+mn-cs"/>
        </a:defRPr>
      </a:lvl5pPr>
      <a:lvl6pPr marL="1519349" indent="-168817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1772574" indent="-168817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47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41390" indent="-168817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477" kern="1200">
          <a:solidFill>
            <a:schemeClr val="tx1"/>
          </a:solidFill>
          <a:latin typeface="+mn-lt"/>
          <a:ea typeface="+mn-ea"/>
          <a:cs typeface="+mn-cs"/>
        </a:defRPr>
      </a:lvl8pPr>
      <a:lvl9pPr marL="2194615" indent="-168817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292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投影片編號版面配置區 3">
            <a:extLst>
              <a:ext uri="{FF2B5EF4-FFF2-40B4-BE49-F238E27FC236}">
                <a16:creationId xmlns:a16="http://schemas.microsoft.com/office/drawing/2014/main" id="{A239B272-A96C-1E49-BB6B-3999FAFF36D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4CED7C6-6622-A944-81CD-1F6A0EBD7D26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/>
              <a:t>0</a:t>
            </a:fld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3">
            <a:extLst>
              <a:ext uri="{FF2B5EF4-FFF2-40B4-BE49-F238E27FC236}">
                <a16:creationId xmlns:a16="http://schemas.microsoft.com/office/drawing/2014/main" id="{E509F782-8887-4ED1-B761-17206A73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0418" y="5597711"/>
            <a:ext cx="34274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8" name="矩形 8">
            <a:extLst>
              <a:ext uri="{FF2B5EF4-FFF2-40B4-BE49-F238E27FC236}">
                <a16:creationId xmlns:a16="http://schemas.microsoft.com/office/drawing/2014/main" id="{6248FF16-37A5-4291-8E5F-602AF834B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1268760"/>
            <a:ext cx="5976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年度經濟部工業局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</a:p>
          <a:p>
            <a:pPr algn="ctr" eaLnBrk="1" hangingPunct="1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  <a:endParaRPr lang="zh-TW" altLang="en-US" sz="2800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9" name="矩形 1">
            <a:extLst>
              <a:ext uri="{FF2B5EF4-FFF2-40B4-BE49-F238E27FC236}">
                <a16:creationId xmlns:a16="http://schemas.microsoft.com/office/drawing/2014/main" id="{6FC6F252-7A69-4C7C-82BC-EE3DEAD1A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580" y="2995960"/>
            <a:ext cx="51090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建置醫療器材產品臨床場域</a:t>
            </a: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849FB4EC-273A-4E09-96B4-14E66390F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7049" y="3734343"/>
            <a:ext cx="6534150" cy="1655763"/>
          </a:xfrm>
        </p:spPr>
        <p:txBody>
          <a:bodyPr/>
          <a:lstStyle/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簡報單位：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000</a:t>
            </a:r>
          </a:p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000</a:t>
            </a:r>
          </a:p>
          <a:p>
            <a:pPr algn="ctr" eaLnBrk="1" hangingPunct="1"/>
            <a:endParaRPr lang="en-US" altLang="zh-TW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zh-TW" altLang="en-US" sz="120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34D5A229-048A-41A7-8EC5-730C1D307E18}"/>
              </a:ext>
            </a:extLst>
          </p:cNvPr>
          <p:cNvSpPr txBox="1">
            <a:spLocks/>
          </p:cNvSpPr>
          <p:nvPr/>
        </p:nvSpPr>
        <p:spPr bwMode="auto">
          <a:xfrm>
            <a:off x="684213" y="981075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kumimoji="0" lang="zh-TW" altLang="en-US" sz="2400" b="1" dirty="0">
                <a:solidFill>
                  <a:schemeClr val="tx1"/>
                </a:solidFill>
              </a:rPr>
              <a:t>壹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 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團 隊 簡 介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一、 部 門 簡 介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二、 部 門 組 織 圖</a:t>
            </a:r>
            <a:endParaRPr kumimoji="0" lang="en-US" altLang="zh-TW" sz="1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2400" b="1" dirty="0">
                <a:solidFill>
                  <a:schemeClr val="tx1"/>
                </a:solidFill>
              </a:rPr>
              <a:t>貳、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智 慧 化 醫 材 與 輔 具 臨 床 場 域 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建 置 規 劃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 、情境說明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dirty="0">
                <a:solidFill>
                  <a:schemeClr val="tx1"/>
                </a:solidFill>
              </a:rPr>
              <a:t>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說明臨床場域建置目的與使用情境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二、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產品規劃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dirty="0">
                <a:solidFill>
                  <a:schemeClr val="tx1"/>
                </a:solidFill>
              </a:rPr>
              <a:t>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說明臨床場域使用之國產醫材產品項目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三、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空 間 規 劃 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附平面圖</a:t>
            </a:r>
            <a:r>
              <a:rPr kumimoji="0" lang="en-US" altLang="zh-TW" sz="1800" dirty="0">
                <a:solidFill>
                  <a:schemeClr val="tx1"/>
                </a:solidFill>
              </a:rPr>
              <a:t> )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dirty="0">
                <a:solidFill>
                  <a:schemeClr val="tx1"/>
                </a:solidFill>
              </a:rPr>
              <a:t>不限是否規劃為獨立空間，但需確實將產品置於臨床治療空間內。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zh-TW" altLang="en-US" sz="1800" b="1" dirty="0">
                <a:solidFill>
                  <a:schemeClr val="tx1"/>
                </a:solidFill>
              </a:rPr>
              <a:t>四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、 經 費 規 劃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zh-TW" altLang="zh-TW" sz="1800" dirty="0">
                <a:solidFill>
                  <a:schemeClr val="tx1"/>
                </a:solidFill>
              </a:rPr>
              <a:t>本專案經費</a:t>
            </a:r>
            <a:r>
              <a:rPr kumimoji="0" lang="en-US" altLang="zh-TW" sz="1800" dirty="0">
                <a:solidFill>
                  <a:srgbClr val="FF0000"/>
                </a:solidFill>
              </a:rPr>
              <a:t>110</a:t>
            </a:r>
            <a:r>
              <a:rPr kumimoji="0" lang="zh-TW" altLang="zh-TW" sz="1800" dirty="0">
                <a:solidFill>
                  <a:srgbClr val="FF0000"/>
                </a:solidFill>
              </a:rPr>
              <a:t>萬元</a:t>
            </a:r>
            <a:r>
              <a:rPr kumimoji="0" lang="en-US" altLang="zh-TW" sz="1800" dirty="0">
                <a:solidFill>
                  <a:srgbClr val="FF0000"/>
                </a:solidFill>
              </a:rPr>
              <a:t>(</a:t>
            </a:r>
            <a:r>
              <a:rPr kumimoji="0" lang="zh-TW" altLang="en-US" sz="1800" dirty="0">
                <a:solidFill>
                  <a:srgbClr val="FF0000"/>
                </a:solidFill>
              </a:rPr>
              <a:t>含稅</a:t>
            </a:r>
            <a:r>
              <a:rPr kumimoji="0" lang="en-US" altLang="zh-TW" sz="1800" dirty="0">
                <a:solidFill>
                  <a:srgbClr val="FF0000"/>
                </a:solidFill>
              </a:rPr>
              <a:t>)</a:t>
            </a:r>
            <a:r>
              <a:rPr kumimoji="0" lang="zh-TW" altLang="zh-TW" sz="1800" dirty="0">
                <a:solidFill>
                  <a:schemeClr val="tx1"/>
                </a:solidFill>
              </a:rPr>
              <a:t>，依照</a:t>
            </a:r>
            <a:r>
              <a:rPr kumimoji="0" lang="zh-TW" altLang="en-US" sz="1800" dirty="0">
                <a:solidFill>
                  <a:schemeClr val="tx1"/>
                </a:solidFill>
              </a:rPr>
              <a:t>醫療機構</a:t>
            </a:r>
            <a:r>
              <a:rPr kumimoji="0" lang="zh-TW" altLang="zh-TW" sz="1800" dirty="0">
                <a:solidFill>
                  <a:schemeClr val="tx1"/>
                </a:solidFill>
              </a:rPr>
              <a:t>規劃編列相關費用，如</a:t>
            </a:r>
            <a:r>
              <a:rPr kumimoji="0" lang="zh-TW" altLang="en-US" sz="1800" dirty="0">
                <a:solidFill>
                  <a:schemeClr val="tx1"/>
                </a:solidFill>
              </a:rPr>
              <a:t>試驗場域建置費、</a:t>
            </a:r>
            <a:r>
              <a:rPr kumimoji="0" lang="zh-TW" altLang="zh-TW" sz="1800" dirty="0">
                <a:solidFill>
                  <a:schemeClr val="tx1"/>
                </a:solidFill>
              </a:rPr>
              <a:t>產品採購費、及其他所需費用等等。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1</a:t>
            </a:r>
            <a:r>
              <a:rPr kumimoji="0" lang="zh-TW" altLang="en-US" sz="1800" dirty="0">
                <a:solidFill>
                  <a:schemeClr val="tx1"/>
                </a:solidFill>
              </a:rPr>
              <a:t>、臨床場域建置費。</a:t>
            </a:r>
            <a:r>
              <a:rPr kumimoji="0" lang="en-US" altLang="zh-TW" sz="1800" dirty="0">
                <a:solidFill>
                  <a:schemeClr val="tx1"/>
                </a:solidFill>
              </a:rPr>
              <a:t>(</a:t>
            </a:r>
            <a:r>
              <a:rPr kumimoji="0" lang="zh-TW" altLang="en-US" sz="18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800" dirty="0">
                <a:solidFill>
                  <a:schemeClr val="tx1"/>
                </a:solidFill>
              </a:rPr>
              <a:t>)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2</a:t>
            </a:r>
            <a:r>
              <a:rPr kumimoji="0" lang="zh-TW" altLang="en-US" sz="1800" dirty="0">
                <a:solidFill>
                  <a:schemeClr val="tx1"/>
                </a:solidFill>
              </a:rPr>
              <a:t>、</a:t>
            </a:r>
            <a:r>
              <a:rPr kumimoji="0" lang="zh-TW" altLang="zh-TW" sz="1800" dirty="0">
                <a:solidFill>
                  <a:schemeClr val="tx1"/>
                </a:solidFill>
              </a:rPr>
              <a:t>產品採購費用。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800" dirty="0">
                <a:solidFill>
                  <a:schemeClr val="tx1"/>
                </a:solidFill>
              </a:rPr>
              <a:t> )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800" dirty="0">
                <a:solidFill>
                  <a:schemeClr val="tx1"/>
                </a:solidFill>
              </a:rPr>
              <a:t>3</a:t>
            </a:r>
            <a:r>
              <a:rPr kumimoji="0" lang="zh-TW" altLang="en-US" sz="1800" dirty="0">
                <a:solidFill>
                  <a:schemeClr val="tx1"/>
                </a:solidFill>
              </a:rPr>
              <a:t>、</a:t>
            </a:r>
            <a:r>
              <a:rPr kumimoji="0" lang="zh-TW" altLang="zh-TW" sz="1800" dirty="0">
                <a:solidFill>
                  <a:schemeClr val="tx1"/>
                </a:solidFill>
              </a:rPr>
              <a:t>其他費用。</a:t>
            </a:r>
            <a:r>
              <a:rPr kumimoji="0" lang="en-US" altLang="zh-TW" sz="1800" dirty="0">
                <a:solidFill>
                  <a:schemeClr val="tx1"/>
                </a:solidFill>
              </a:rPr>
              <a:t>( </a:t>
            </a:r>
            <a:r>
              <a:rPr kumimoji="0" lang="zh-TW" altLang="zh-TW" sz="1800" dirty="0">
                <a:solidFill>
                  <a:schemeClr val="tx1"/>
                </a:solidFill>
              </a:rPr>
              <a:t>規劃後若超出本專案經費，醫院得自籌其不足額部分</a:t>
            </a:r>
            <a:r>
              <a:rPr kumimoji="0" lang="en-US" altLang="zh-TW" sz="1800" dirty="0">
                <a:solidFill>
                  <a:schemeClr val="tx1"/>
                </a:solidFill>
              </a:rPr>
              <a:t> ) </a:t>
            </a:r>
          </a:p>
          <a:p>
            <a:pPr>
              <a:buFont typeface="Arial" panose="020B0604020202020204" pitchFamily="34" charset="0"/>
              <a:buNone/>
            </a:pPr>
            <a:endParaRPr kumimoji="0" lang="zh-TW" altLang="zh-TW" sz="1800" dirty="0">
              <a:solidFill>
                <a:schemeClr val="tx1"/>
              </a:solidFill>
            </a:endParaRPr>
          </a:p>
        </p:txBody>
      </p:sp>
      <p:sp>
        <p:nvSpPr>
          <p:cNvPr id="6" name="標題 7">
            <a:extLst>
              <a:ext uri="{FF2B5EF4-FFF2-40B4-BE49-F238E27FC236}">
                <a16:creationId xmlns:a16="http://schemas.microsoft.com/office/drawing/2014/main" id="{3BBAA876-5B6A-4A2B-A8E7-E5B8D6BF5CDD}"/>
              </a:ext>
            </a:extLst>
          </p:cNvPr>
          <p:cNvSpPr txBox="1">
            <a:spLocks/>
          </p:cNvSpPr>
          <p:nvPr/>
        </p:nvSpPr>
        <p:spPr bwMode="auto">
          <a:xfrm>
            <a:off x="2195513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</a:p>
        </p:txBody>
      </p:sp>
    </p:spTree>
    <p:extLst>
      <p:ext uri="{BB962C8B-B14F-4D97-AF65-F5344CB8AC3E}">
        <p14:creationId xmlns:p14="http://schemas.microsoft.com/office/powerpoint/2010/main" val="411834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zh-TW" altLang="en-US" sz="120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166DBA41-08A2-4C04-BD92-6D23BF9014FB}"/>
              </a:ext>
            </a:extLst>
          </p:cNvPr>
          <p:cNvSpPr txBox="1">
            <a:spLocks/>
          </p:cNvSpPr>
          <p:nvPr/>
        </p:nvSpPr>
        <p:spPr bwMode="auto">
          <a:xfrm>
            <a:off x="755650" y="1196975"/>
            <a:ext cx="82296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b="1" dirty="0">
                <a:solidFill>
                  <a:schemeClr val="tx1"/>
                </a:solidFill>
              </a:rPr>
              <a:t>五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、 時 程 規 劃 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務必於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112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年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10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月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31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日底</a:t>
            </a:r>
            <a:r>
              <a:rPr kumimoji="0" lang="zh-TW" altLang="zh-TW" sz="1800" dirty="0">
                <a:solidFill>
                  <a:schemeClr val="tx1"/>
                </a:solidFill>
              </a:rPr>
              <a:t>前完成產品建置於</a:t>
            </a:r>
            <a:r>
              <a:rPr kumimoji="0" lang="zh-TW" altLang="en-US" sz="1800" dirty="0">
                <a:solidFill>
                  <a:schemeClr val="tx1"/>
                </a:solidFill>
              </a:rPr>
              <a:t>醫療</a:t>
            </a:r>
            <a:r>
              <a:rPr kumimoji="0" lang="zh-TW" altLang="zh-TW" sz="1800" dirty="0">
                <a:solidFill>
                  <a:schemeClr val="tx1"/>
                </a:solidFill>
              </a:rPr>
              <a:t>空間內 </a:t>
            </a:r>
            <a:r>
              <a:rPr kumimoji="0" lang="en-US" altLang="zh-TW" sz="1800" dirty="0">
                <a:solidFill>
                  <a:schemeClr val="tx1"/>
                </a:solidFill>
              </a:rPr>
              <a:t>  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en-US" altLang="zh-TW" b="1" dirty="0">
                <a:solidFill>
                  <a:schemeClr val="tx1"/>
                </a:solidFill>
              </a:rPr>
              <a:t> </a:t>
            </a:r>
            <a:endParaRPr kumimoji="0" lang="zh-TW" altLang="zh-TW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参、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智 慧 化 醫 材 與 輔 具 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臨 床 運 作 規 劃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一、</a:t>
            </a:r>
            <a:r>
              <a:rPr kumimoji="0" lang="en-US" altLang="zh-TW" sz="1800" b="1" dirty="0">
                <a:solidFill>
                  <a:schemeClr val="tx1"/>
                </a:solidFill>
              </a:rPr>
              <a:t>  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臨床場域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臨床使用規劃說明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二、  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單位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持續進用</a:t>
            </a:r>
            <a:r>
              <a:rPr kumimoji="0" lang="zh-TW" altLang="en-US" sz="1800" b="1" dirty="0">
                <a:solidFill>
                  <a:schemeClr val="tx1"/>
                </a:solidFill>
              </a:rPr>
              <a:t>廠商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產品規劃說明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醫院持續使用產品之規劃與後續採購具體做法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1800" b="1" dirty="0">
                <a:solidFill>
                  <a:schemeClr val="tx1"/>
                </a:solidFill>
              </a:rPr>
              <a:t>三、</a:t>
            </a:r>
            <a:r>
              <a:rPr kumimoji="0" lang="en-US" altLang="zh-TW" sz="1800" b="1" dirty="0">
                <a:solidFill>
                  <a:schemeClr val="tx1"/>
                </a:solidFill>
              </a:rPr>
              <a:t>  </a:t>
            </a:r>
            <a:r>
              <a:rPr kumimoji="0" lang="zh-TW" altLang="zh-TW" sz="1800" b="1" dirty="0">
                <a:solidFill>
                  <a:schemeClr val="tx1"/>
                </a:solidFill>
              </a:rPr>
              <a:t>產品使用於病患之年度人數預估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kumimoji="0" lang="zh-TW" altLang="zh-TW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肆、 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 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 優 勢 與 預 期 效 益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 marL="1343025" indent="-1343025">
              <a:buFont typeface="Arial" panose="020B0604020202020204" pitchFamily="34" charset="0"/>
              <a:buNone/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 如：院內臨床教學之置入性行銷或</a:t>
            </a:r>
            <a:r>
              <a:rPr kumimoji="0" lang="zh-TW" altLang="zh-TW" sz="1800" dirty="0">
                <a:solidFill>
                  <a:schemeClr val="tx1"/>
                </a:solidFill>
              </a:rPr>
              <a:t>國際來賓參訪醫院讓產品曝光</a:t>
            </a:r>
            <a:r>
              <a:rPr kumimoji="0" lang="en-US" altLang="zh-TW" sz="1800" dirty="0">
                <a:solidFill>
                  <a:schemeClr val="tx1"/>
                </a:solidFill>
              </a:rPr>
              <a:t>….</a:t>
            </a:r>
            <a:r>
              <a:rPr kumimoji="0" lang="zh-TW" altLang="en-US" sz="1800" dirty="0">
                <a:solidFill>
                  <a:schemeClr val="tx1"/>
                </a:solidFill>
              </a:rPr>
              <a:t>等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伍、 回 饋 廠 商 機 制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b="1" dirty="0">
                <a:solidFill>
                  <a:schemeClr val="tx1"/>
                </a:solidFill>
              </a:rPr>
              <a:t> </a:t>
            </a:r>
            <a:r>
              <a:rPr kumimoji="0" lang="zh-TW" altLang="en-US" b="1" dirty="0">
                <a:solidFill>
                  <a:schemeClr val="tx1"/>
                </a:solidFill>
              </a:rPr>
              <a:t> 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如：產品使用回饋報告</a:t>
            </a:r>
            <a:r>
              <a:rPr kumimoji="0" lang="en-US" altLang="zh-TW" sz="1800" dirty="0">
                <a:solidFill>
                  <a:schemeClr val="tx1"/>
                </a:solidFill>
              </a:rPr>
              <a:t>….</a:t>
            </a:r>
            <a:r>
              <a:rPr kumimoji="0" lang="zh-TW" altLang="zh-TW" sz="1800" dirty="0">
                <a:solidFill>
                  <a:schemeClr val="tx1"/>
                </a:solidFill>
              </a:rPr>
              <a:t>等 </a:t>
            </a:r>
          </a:p>
          <a:p>
            <a:pPr>
              <a:defRPr/>
            </a:pP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標題 7">
            <a:extLst>
              <a:ext uri="{FF2B5EF4-FFF2-40B4-BE49-F238E27FC236}">
                <a16:creationId xmlns:a16="http://schemas.microsoft.com/office/drawing/2014/main" id="{C79CA42A-3631-482E-8C2F-16F7530220BA}"/>
              </a:ext>
            </a:extLst>
          </p:cNvPr>
          <p:cNvSpPr txBox="1">
            <a:spLocks/>
          </p:cNvSpPr>
          <p:nvPr/>
        </p:nvSpPr>
        <p:spPr bwMode="auto">
          <a:xfrm>
            <a:off x="2195513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zh-TW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10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3">
            <a:extLst>
              <a:ext uri="{FF2B5EF4-FFF2-40B4-BE49-F238E27FC236}">
                <a16:creationId xmlns:a16="http://schemas.microsoft.com/office/drawing/2014/main" id="{076CA5C5-5ACA-0548-9CF9-76A8E212A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6411913"/>
            <a:ext cx="6096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506413" indent="-25241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00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758825" indent="-20955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2" charset="2"/>
              <a:buChar char=""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12825" indent="-20955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1265238" indent="-209550">
              <a:spcBef>
                <a:spcPct val="20000"/>
              </a:spcBef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17224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1796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26368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0940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6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8B739DD-0236-4B4A-ADED-316F4F2AAE2F}" type="slidenum">
              <a:rPr lang="zh-TW" altLang="en-US" sz="120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zh-TW" altLang="en-US" sz="1200"/>
          </a:p>
        </p:txBody>
      </p:sp>
      <p:sp>
        <p:nvSpPr>
          <p:cNvPr id="6" name="標題 3">
            <a:extLst>
              <a:ext uri="{FF2B5EF4-FFF2-40B4-BE49-F238E27FC236}">
                <a16:creationId xmlns:a16="http://schemas.microsoft.com/office/drawing/2014/main" id="{9BB2ECD5-CCD7-4777-954C-B4626502B887}"/>
              </a:ext>
            </a:extLst>
          </p:cNvPr>
          <p:cNvSpPr txBox="1">
            <a:spLocks/>
          </p:cNvSpPr>
          <p:nvPr/>
        </p:nvSpPr>
        <p:spPr bwMode="auto">
          <a:xfrm>
            <a:off x="611188" y="22050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報  告  完  畢</a:t>
            </a:r>
            <a:endParaRPr lang="en-US" altLang="zh-TW" dirty="0">
              <a:solidFill>
                <a:srgbClr val="0000CC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敬  請  指  教</a:t>
            </a:r>
          </a:p>
        </p:txBody>
      </p:sp>
    </p:spTree>
    <p:extLst>
      <p:ext uri="{BB962C8B-B14F-4D97-AF65-F5344CB8AC3E}">
        <p14:creationId xmlns:p14="http://schemas.microsoft.com/office/powerpoint/2010/main" val="3867527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DC-06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 bwMode="auto">
        <a:noFill/>
        <a:ln w="95250">
          <a:solidFill>
            <a:srgbClr val="99CC00"/>
          </a:solidFill>
          <a:prstDash val="dash"/>
          <a:round/>
          <a:headEnd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28019</TotalTime>
  <Words>385</Words>
  <Application>Microsoft Office PowerPoint</Application>
  <PresentationFormat>如螢幕大小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Georgia</vt:lpstr>
      <vt:lpstr>Wingdings</vt:lpstr>
      <vt:lpstr>Wingdings 2</vt:lpstr>
      <vt:lpstr>MIRDC-06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106年工業局智慧醫材及輔具產業推動計畫- 智慧醫材及輔具關鍵產品開發輔導分項執行規劃</dc:title>
  <dc:creator>vaionb</dc:creator>
  <cp:lastModifiedBy>王昱傑</cp:lastModifiedBy>
  <cp:revision>2460</cp:revision>
  <cp:lastPrinted>2020-10-19T08:35:30Z</cp:lastPrinted>
  <dcterms:created xsi:type="dcterms:W3CDTF">2017-01-10T09:26:29Z</dcterms:created>
  <dcterms:modified xsi:type="dcterms:W3CDTF">2023-01-10T00:23:00Z</dcterms:modified>
</cp:coreProperties>
</file>